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735763" cy="9866313"/>
  <p:embeddedFontLst>
    <p:embeddedFont>
      <p:font typeface="Aparajita" panose="02020603050405020304" pitchFamily="18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ligraffitti" panose="020B0604020202020204" charset="0"/>
      <p:regular r:id="rId13"/>
    </p:embeddedFont>
    <p:embeddedFont>
      <p:font typeface="Monotype Corsiva" panose="03010101010201010101" pitchFamily="66" charset="0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123" cy="492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178" y="2"/>
            <a:ext cx="2919123" cy="492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A5B22-1D95-4F6D-86B5-824DA6C6BCBF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021"/>
            <a:ext cx="2919123" cy="49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178" y="9372021"/>
            <a:ext cx="2919123" cy="49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49A75-2296-453F-88CA-C3D62F09A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2115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77350" y="199525"/>
            <a:ext cx="8790600" cy="4766700"/>
          </a:xfrm>
          <a:prstGeom prst="rect">
            <a:avLst/>
          </a:prstGeom>
          <a:noFill/>
          <a:ln w="63500" cap="sq" cmpd="tri">
            <a:solidFill>
              <a:srgbClr val="74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99872" y="1779661"/>
            <a:ext cx="8520600" cy="31865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rgbClr val="000000"/>
                </a:solidFill>
                <a:latin typeface="Aparajita" pitchFamily="34" charset="0"/>
                <a:ea typeface="Calibri"/>
                <a:cs typeface="Aparajita" pitchFamily="34" charset="0"/>
                <a:sym typeface="Calibri"/>
              </a:rPr>
              <a:t>Certificate</a:t>
            </a:r>
            <a:endParaRPr lang="en" sz="105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000000"/>
                </a:solidFill>
                <a:latin typeface="Aparajita" pitchFamily="34" charset="0"/>
                <a:ea typeface="Calibri"/>
                <a:cs typeface="Aparajita" pitchFamily="34" charset="0"/>
                <a:sym typeface="Calibri"/>
              </a:rPr>
              <a:t>This is to certify that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First Last Name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IN" sz="1600" b="1" dirty="0">
                <a:solidFill>
                  <a:schemeClr val="dk1"/>
                </a:solidFill>
                <a:latin typeface="Aparajita" pitchFamily="34" charset="0"/>
                <a:ea typeface="Calibri"/>
                <a:cs typeface="Aparajita" pitchFamily="34" charset="0"/>
                <a:sym typeface="Calibri"/>
              </a:rPr>
              <a:t>h</a:t>
            </a:r>
            <a:r>
              <a:rPr lang="en" sz="1600" b="1" dirty="0">
                <a:solidFill>
                  <a:schemeClr val="dk1"/>
                </a:solidFill>
                <a:latin typeface="Aparajita" pitchFamily="34" charset="0"/>
                <a:ea typeface="Calibri"/>
                <a:cs typeface="Aparajita" pitchFamily="34" charset="0"/>
                <a:sym typeface="Calibri"/>
              </a:rPr>
              <a:t>as participated in the QIP-CEP Course on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Monotype Corsiva" panose="03010101010201010101" pitchFamily="66" charset="0"/>
                <a:ea typeface="Calibri"/>
                <a:cs typeface="Calibri"/>
                <a:sym typeface="Calibri"/>
              </a:rPr>
              <a:t>…………………………………………………………………………………..</a:t>
            </a:r>
          </a:p>
          <a:p>
            <a:pPr lvl="0" rt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IN" sz="1600" b="1" dirty="0">
                <a:solidFill>
                  <a:schemeClr val="dk1"/>
                </a:solidFill>
                <a:latin typeface="Aparajita" panose="020B0604020202020204" charset="0"/>
                <a:ea typeface="Calibri"/>
                <a:cs typeface="Aparajita" panose="020B0604020202020204" charset="0"/>
                <a:sym typeface="Calibri"/>
              </a:rPr>
              <a:t>c</a:t>
            </a:r>
            <a:r>
              <a:rPr lang="en" sz="1600" b="1" dirty="0">
                <a:solidFill>
                  <a:schemeClr val="dk1"/>
                </a:solidFill>
                <a:latin typeface="Aparajita" panose="020B0604020202020204" charset="0"/>
                <a:ea typeface="Calibri"/>
                <a:cs typeface="Aparajita" panose="020B0604020202020204" charset="0"/>
                <a:sym typeface="Calibri"/>
              </a:rPr>
              <a:t>onducted by IIT Patna during .................................. - </a:t>
            </a:r>
            <a:r>
              <a:rPr lang="en-US" sz="1600" b="1" dirty="0">
                <a:solidFill>
                  <a:schemeClr val="dk1"/>
                </a:solidFill>
                <a:latin typeface="Aparajita" panose="020B0604020202020204" charset="0"/>
                <a:ea typeface="Calibri"/>
                <a:cs typeface="Aparajita" panose="020B0604020202020204" charset="0"/>
                <a:sym typeface="Calibri"/>
              </a:rPr>
              <a:t>……………………………..</a:t>
            </a:r>
            <a:endParaRPr sz="1600" dirty="0">
              <a:solidFill>
                <a:srgbClr val="000000"/>
              </a:solidFill>
              <a:latin typeface="Aparajita" panose="020B0604020202020204" charset="0"/>
              <a:ea typeface="Calibri"/>
              <a:cs typeface="Aparajita" panose="020B0604020202020204" charset="0"/>
              <a:sym typeface="Calibri"/>
            </a:endParaRPr>
          </a:p>
          <a:p>
            <a:pPr lvl="0" algn="just"/>
            <a:r>
              <a:rPr lang="e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lvl="0" algn="just"/>
            <a:r>
              <a:rPr lang="e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                                            </a:t>
            </a:r>
          </a:p>
          <a:p>
            <a:pPr algn="just"/>
            <a:r>
              <a:rPr lang="e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Coordinators				</a:t>
            </a:r>
          </a:p>
          <a:p>
            <a:pPr lvl="0" algn="just"/>
            <a:endParaRPr lang="en" sz="3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en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Course no. : …………………………………………………..</a:t>
            </a:r>
            <a:r>
              <a:rPr lang="en-GB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                     </a:t>
            </a:r>
            <a:r>
              <a:rPr lang="en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 Dean (Resources)</a:t>
            </a:r>
          </a:p>
        </p:txBody>
      </p:sp>
      <p:pic>
        <p:nvPicPr>
          <p:cNvPr id="9" name="Picture 8" descr="CEP_Logo.jpg"/>
          <p:cNvPicPr>
            <a:picLocks noChangeAspect="1"/>
          </p:cNvPicPr>
          <p:nvPr/>
        </p:nvPicPr>
        <p:blipFill rotWithShape="1">
          <a:blip r:embed="rId3"/>
          <a:srcRect l="17687" t="6670" r="16064" b="8673"/>
          <a:stretch/>
        </p:blipFill>
        <p:spPr>
          <a:xfrm>
            <a:off x="472440" y="752425"/>
            <a:ext cx="1027237" cy="1027237"/>
          </a:xfrm>
          <a:prstGeom prst="rect">
            <a:avLst/>
          </a:prstGeom>
        </p:spPr>
      </p:pic>
      <p:sp>
        <p:nvSpPr>
          <p:cNvPr id="10" name="Shape 56"/>
          <p:cNvSpPr txBox="1">
            <a:spLocks/>
          </p:cNvSpPr>
          <p:nvPr/>
        </p:nvSpPr>
        <p:spPr>
          <a:xfrm>
            <a:off x="1256188" y="987574"/>
            <a:ext cx="6628180" cy="9361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kumimoji="0" lang="en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"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INDIAN INSTITTE OF TECHNOLOGY PATNA</a:t>
            </a:r>
            <a:endParaRPr lang="en"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QUALITY IMPROVEMENT PROGRAMME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CONTINUING EDUCATION PROGRAMME</a:t>
            </a:r>
            <a:endParaRPr kumimoji="0" lang="en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2" name="Picture 11" descr="IITPatna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4059"/>
            <a:ext cx="720080" cy="6835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4433"/>
            <a:ext cx="864096" cy="87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63</Words>
  <Application>Microsoft Office PowerPoint</Application>
  <PresentationFormat>On-screen Show 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Aparajita</vt:lpstr>
      <vt:lpstr>Monotype Corsiva</vt:lpstr>
      <vt:lpstr>Arial</vt:lpstr>
      <vt:lpstr>Calibri</vt:lpstr>
      <vt:lpstr>Calligraffitti</vt:lpstr>
      <vt:lpstr>Times New Roman</vt:lpstr>
      <vt:lpstr>simple-light-2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Initiative of Academic Networks</dc:title>
  <dc:creator>Dr. Sumanta Gupta</dc:creator>
  <cp:lastModifiedBy>Rishi Raj</cp:lastModifiedBy>
  <cp:revision>17</cp:revision>
  <cp:lastPrinted>2025-01-08T06:53:14Z</cp:lastPrinted>
  <dcterms:modified xsi:type="dcterms:W3CDTF">2025-01-08T06:53:28Z</dcterms:modified>
</cp:coreProperties>
</file>